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6" r:id="rId2"/>
    <p:sldId id="329" r:id="rId3"/>
    <p:sldId id="321" r:id="rId4"/>
    <p:sldId id="312" r:id="rId5"/>
  </p:sldIdLst>
  <p:sldSz cx="9144000" cy="5143500" type="screen16x9"/>
  <p:notesSz cx="6858000" cy="9144000"/>
  <p:custDataLst>
    <p:tags r:id="rId6"/>
  </p:custDataLst>
  <p:defaultTextStyle>
    <a:defPPr>
      <a:defRPr lang="es-E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E7F"/>
    <a:srgbClr val="181733"/>
    <a:srgbClr val="154284"/>
    <a:srgbClr val="FDC52C"/>
    <a:srgbClr val="404040"/>
    <a:srgbClr val="181A33"/>
    <a:srgbClr val="610017"/>
    <a:srgbClr val="072946"/>
    <a:srgbClr val="4F1629"/>
    <a:srgbClr val="A51F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5" autoAdjust="0"/>
    <p:restoredTop sz="50000" autoAdjust="0"/>
  </p:normalViewPr>
  <p:slideViewPr>
    <p:cSldViewPr snapToGrid="0" snapToObjects="1">
      <p:cViewPr varScale="1">
        <p:scale>
          <a:sx n="152" d="100"/>
          <a:sy n="152" d="100"/>
        </p:scale>
        <p:origin x="210" y="13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a:effectLst/>
      </p:grpSpPr>
      <p:sp>
        <p:nvSpPr>
          <p:cNvPr id="2" name="Título 1"/>
          <p:cNvSpPr>
            <a:spLocks noGrp="1"/>
          </p:cNvSpPr>
          <p:nvPr>
            <p:ph type="ctrTitle"/>
          </p:nvPr>
        </p:nvSpPr>
        <p:spPr>
          <a:xfrm>
            <a:off x="685800" y="1597819"/>
            <a:ext cx="7772400" cy="1102519"/>
          </a:xfrm>
          <a:effectLst/>
        </p:spPr>
        <p:txBody>
          <a:bodyPr/>
          <a:lstStyle/>
          <a:p>
            <a:r>
              <a:rPr lang="es-ES_tradnl" smtClean="0">
                <a:effectLst/>
              </a:rPr>
              <a:t>Clic para editar título</a:t>
            </a:r>
            <a:endParaRPr lang="es-ES">
              <a:effectLst/>
            </a:endParaRPr>
          </a:p>
        </p:txBody>
      </p:sp>
      <p:sp>
        <p:nvSpPr>
          <p:cNvPr id="3" name="Subtítulo 2"/>
          <p:cNvSpPr>
            <a:spLocks noGrp="1"/>
          </p:cNvSpPr>
          <p:nvPr>
            <p:ph type="subTitle" idx="1"/>
          </p:nvPr>
        </p:nvSpPr>
        <p:spPr>
          <a:xfrm>
            <a:off x="1371600" y="2914650"/>
            <a:ext cx="6400800" cy="1314450"/>
          </a:xfrm>
          <a:effectLst/>
        </p:spPr>
        <p:txBody>
          <a:bodyPr/>
          <a:lstStyle>
            <a:lvl1pPr marL="0" indent="0" algn="ctr">
              <a:buNone/>
              <a:defRPr>
                <a:solidFill>
                  <a:schemeClr val="tx1">
                    <a:tint val="75000"/>
                  </a:schemeClr>
                </a:solidFill>
                <a:effectLst/>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s-ES_tradnl" smtClean="0">
                <a:effectLst/>
              </a:rPr>
              <a:t>Haga clic para modificar el estilo de subtítulo del patrón</a:t>
            </a:r>
            <a:endParaRPr lang="es-ES">
              <a:effectLst/>
            </a:endParaRPr>
          </a:p>
        </p:txBody>
      </p:sp>
      <p:sp>
        <p:nvSpPr>
          <p:cNvPr id="4" name="Marcador de fecha 3"/>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5" name="Marcador de pie de página 4"/>
          <p:cNvSpPr>
            <a:spLocks noGrp="1"/>
          </p:cNvSpPr>
          <p:nvPr>
            <p:ph type="ftr" sz="quarter" idx="11"/>
          </p:nvPr>
        </p:nvSpPr>
        <p:spPr>
          <a:effectLst/>
        </p:spPr>
        <p:txBody>
          <a:bodyPr/>
          <a:lstStyle/>
          <a:p>
            <a:endParaRPr lang="es-ES">
              <a:effectLst/>
            </a:endParaRPr>
          </a:p>
        </p:txBody>
      </p:sp>
      <p:sp>
        <p:nvSpPr>
          <p:cNvPr id="6" name="Marcador de número de diapositiva 5"/>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5345275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a:effectLst/>
      </p:grpSpPr>
      <p:sp>
        <p:nvSpPr>
          <p:cNvPr id="2" name="Título 1"/>
          <p:cNvSpPr>
            <a:spLocks noGrp="1"/>
          </p:cNvSpPr>
          <p:nvPr>
            <p:ph type="title"/>
          </p:nvPr>
        </p:nvSpPr>
        <p:spPr>
          <a:effectLst/>
        </p:spPr>
        <p:txBody>
          <a:bodyPr/>
          <a:lstStyle/>
          <a:p>
            <a:r>
              <a:rPr lang="es-ES_tradnl" smtClean="0">
                <a:effectLst/>
              </a:rPr>
              <a:t>Clic para editar título</a:t>
            </a:r>
            <a:endParaRPr lang="es-ES">
              <a:effectLst/>
            </a:endParaRPr>
          </a:p>
        </p:txBody>
      </p:sp>
      <p:sp>
        <p:nvSpPr>
          <p:cNvPr id="3" name="Marcador de texto vertical 2"/>
          <p:cNvSpPr>
            <a:spLocks noGrp="1"/>
          </p:cNvSpPr>
          <p:nvPr>
            <p:ph type="body" orient="vert" idx="1"/>
          </p:nvPr>
        </p:nvSpPr>
        <p:spPr>
          <a:effectLst/>
        </p:spPr>
        <p:txBody>
          <a:bodyPr vert="eaVert"/>
          <a:lstStyle/>
          <a:p>
            <a:pPr lvl="0"/>
            <a:r>
              <a:rPr lang="es-ES_tradnl" smtClean="0">
                <a:effectLst/>
              </a:rPr>
              <a:t>Haga clic para modificar el estilo de texto del patrón</a:t>
            </a:r>
          </a:p>
          <a:p>
            <a:pPr lvl="1"/>
            <a:r>
              <a:rPr lang="es-ES_tradnl" smtClean="0">
                <a:effectLst/>
              </a:rPr>
              <a:t>Segundo nivel</a:t>
            </a:r>
          </a:p>
          <a:p>
            <a:pPr lvl="2"/>
            <a:r>
              <a:rPr lang="es-ES_tradnl" smtClean="0">
                <a:effectLst/>
              </a:rPr>
              <a:t>Tercer nivel</a:t>
            </a:r>
          </a:p>
          <a:p>
            <a:pPr lvl="3"/>
            <a:r>
              <a:rPr lang="es-ES_tradnl" smtClean="0">
                <a:effectLst/>
              </a:rPr>
              <a:t>Cuarto nivel</a:t>
            </a:r>
          </a:p>
          <a:p>
            <a:pPr lvl="4"/>
            <a:r>
              <a:rPr lang="es-ES_tradnl" smtClean="0">
                <a:effectLst/>
              </a:rPr>
              <a:t>Quinto nivel</a:t>
            </a:r>
            <a:endParaRPr lang="es-ES">
              <a:effectLst/>
            </a:endParaRPr>
          </a:p>
        </p:txBody>
      </p:sp>
      <p:sp>
        <p:nvSpPr>
          <p:cNvPr id="4" name="Marcador de fecha 3"/>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5" name="Marcador de pie de página 4"/>
          <p:cNvSpPr>
            <a:spLocks noGrp="1"/>
          </p:cNvSpPr>
          <p:nvPr>
            <p:ph type="ftr" sz="quarter" idx="11"/>
          </p:nvPr>
        </p:nvSpPr>
        <p:spPr>
          <a:effectLst/>
        </p:spPr>
        <p:txBody>
          <a:bodyPr/>
          <a:lstStyle/>
          <a:p>
            <a:endParaRPr lang="es-ES">
              <a:effectLst/>
            </a:endParaRPr>
          </a:p>
        </p:txBody>
      </p:sp>
      <p:sp>
        <p:nvSpPr>
          <p:cNvPr id="6" name="Marcador de número de diapositiva 5"/>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36805625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a:effectLst/>
      </p:grpSpPr>
      <p:sp>
        <p:nvSpPr>
          <p:cNvPr id="2" name="Título vertical 1"/>
          <p:cNvSpPr>
            <a:spLocks noGrp="1"/>
          </p:cNvSpPr>
          <p:nvPr>
            <p:ph type="title" orient="vert"/>
          </p:nvPr>
        </p:nvSpPr>
        <p:spPr>
          <a:xfrm>
            <a:off x="6629400" y="205979"/>
            <a:ext cx="2057400" cy="4388644"/>
          </a:xfrm>
          <a:effectLst/>
        </p:spPr>
        <p:txBody>
          <a:bodyPr vert="eaVert"/>
          <a:lstStyle/>
          <a:p>
            <a:r>
              <a:rPr lang="es-ES_tradnl" smtClean="0">
                <a:effectLst/>
              </a:rPr>
              <a:t>Clic para editar título</a:t>
            </a:r>
            <a:endParaRPr lang="es-ES">
              <a:effectLst/>
            </a:endParaRPr>
          </a:p>
        </p:txBody>
      </p:sp>
      <p:sp>
        <p:nvSpPr>
          <p:cNvPr id="3" name="Marcador de texto vertical 2"/>
          <p:cNvSpPr>
            <a:spLocks noGrp="1"/>
          </p:cNvSpPr>
          <p:nvPr>
            <p:ph type="body" orient="vert" idx="1"/>
          </p:nvPr>
        </p:nvSpPr>
        <p:spPr>
          <a:xfrm>
            <a:off x="457200" y="205979"/>
            <a:ext cx="6019800" cy="4388644"/>
          </a:xfrm>
          <a:effectLst/>
        </p:spPr>
        <p:txBody>
          <a:bodyPr vert="eaVert"/>
          <a:lstStyle/>
          <a:p>
            <a:pPr lvl="0"/>
            <a:r>
              <a:rPr lang="es-ES_tradnl" smtClean="0">
                <a:effectLst/>
              </a:rPr>
              <a:t>Haga clic para modificar el estilo de texto del patrón</a:t>
            </a:r>
          </a:p>
          <a:p>
            <a:pPr lvl="1"/>
            <a:r>
              <a:rPr lang="es-ES_tradnl" smtClean="0">
                <a:effectLst/>
              </a:rPr>
              <a:t>Segundo nivel</a:t>
            </a:r>
          </a:p>
          <a:p>
            <a:pPr lvl="2"/>
            <a:r>
              <a:rPr lang="es-ES_tradnl" smtClean="0">
                <a:effectLst/>
              </a:rPr>
              <a:t>Tercer nivel</a:t>
            </a:r>
          </a:p>
          <a:p>
            <a:pPr lvl="3"/>
            <a:r>
              <a:rPr lang="es-ES_tradnl" smtClean="0">
                <a:effectLst/>
              </a:rPr>
              <a:t>Cuarto nivel</a:t>
            </a:r>
          </a:p>
          <a:p>
            <a:pPr lvl="4"/>
            <a:r>
              <a:rPr lang="es-ES_tradnl" smtClean="0">
                <a:effectLst/>
              </a:rPr>
              <a:t>Quinto nivel</a:t>
            </a:r>
            <a:endParaRPr lang="es-ES">
              <a:effectLst/>
            </a:endParaRPr>
          </a:p>
        </p:txBody>
      </p:sp>
      <p:sp>
        <p:nvSpPr>
          <p:cNvPr id="4" name="Marcador de fecha 3"/>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5" name="Marcador de pie de página 4"/>
          <p:cNvSpPr>
            <a:spLocks noGrp="1"/>
          </p:cNvSpPr>
          <p:nvPr>
            <p:ph type="ftr" sz="quarter" idx="11"/>
          </p:nvPr>
        </p:nvSpPr>
        <p:spPr>
          <a:effectLst/>
        </p:spPr>
        <p:txBody>
          <a:bodyPr/>
          <a:lstStyle/>
          <a:p>
            <a:endParaRPr lang="es-ES">
              <a:effectLst/>
            </a:endParaRPr>
          </a:p>
        </p:txBody>
      </p:sp>
      <p:sp>
        <p:nvSpPr>
          <p:cNvPr id="6" name="Marcador de número de diapositiva 5"/>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38145017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a:effectLst/>
      </p:grpSpPr>
      <p:sp>
        <p:nvSpPr>
          <p:cNvPr id="2" name="Título 1"/>
          <p:cNvSpPr>
            <a:spLocks noGrp="1"/>
          </p:cNvSpPr>
          <p:nvPr>
            <p:ph type="title"/>
          </p:nvPr>
        </p:nvSpPr>
        <p:spPr>
          <a:effectLst/>
        </p:spPr>
        <p:txBody>
          <a:bodyPr/>
          <a:lstStyle/>
          <a:p>
            <a:r>
              <a:rPr lang="es-ES_tradnl" smtClean="0">
                <a:effectLst/>
              </a:rPr>
              <a:t>Clic para editar título</a:t>
            </a:r>
            <a:endParaRPr lang="es-ES">
              <a:effectLst/>
            </a:endParaRPr>
          </a:p>
        </p:txBody>
      </p:sp>
      <p:sp>
        <p:nvSpPr>
          <p:cNvPr id="3" name="Marcador de contenido 2"/>
          <p:cNvSpPr>
            <a:spLocks noGrp="1"/>
          </p:cNvSpPr>
          <p:nvPr>
            <p:ph idx="1"/>
          </p:nvPr>
        </p:nvSpPr>
        <p:spPr>
          <a:effectLst/>
        </p:spPr>
        <p:txBody>
          <a:bodyPr/>
          <a:lstStyle/>
          <a:p>
            <a:pPr lvl="0"/>
            <a:r>
              <a:rPr lang="es-ES_tradnl" smtClean="0">
                <a:effectLst/>
              </a:rPr>
              <a:t>Haga clic para modificar el estilo de texto del patrón</a:t>
            </a:r>
          </a:p>
          <a:p>
            <a:pPr lvl="1"/>
            <a:r>
              <a:rPr lang="es-ES_tradnl" smtClean="0">
                <a:effectLst/>
              </a:rPr>
              <a:t>Segundo nivel</a:t>
            </a:r>
          </a:p>
          <a:p>
            <a:pPr lvl="2"/>
            <a:r>
              <a:rPr lang="es-ES_tradnl" smtClean="0">
                <a:effectLst/>
              </a:rPr>
              <a:t>Tercer nivel</a:t>
            </a:r>
          </a:p>
          <a:p>
            <a:pPr lvl="3"/>
            <a:r>
              <a:rPr lang="es-ES_tradnl" smtClean="0">
                <a:effectLst/>
              </a:rPr>
              <a:t>Cuarto nivel</a:t>
            </a:r>
          </a:p>
          <a:p>
            <a:pPr lvl="4"/>
            <a:r>
              <a:rPr lang="es-ES_tradnl" smtClean="0">
                <a:effectLst/>
              </a:rPr>
              <a:t>Quinto nivel</a:t>
            </a:r>
            <a:endParaRPr lang="es-ES">
              <a:effectLst/>
            </a:endParaRPr>
          </a:p>
        </p:txBody>
      </p:sp>
      <p:sp>
        <p:nvSpPr>
          <p:cNvPr id="4" name="Marcador de fecha 3"/>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5" name="Marcador de pie de página 4"/>
          <p:cNvSpPr>
            <a:spLocks noGrp="1"/>
          </p:cNvSpPr>
          <p:nvPr>
            <p:ph type="ftr" sz="quarter" idx="11"/>
          </p:nvPr>
        </p:nvSpPr>
        <p:spPr>
          <a:effectLst/>
        </p:spPr>
        <p:txBody>
          <a:bodyPr/>
          <a:lstStyle/>
          <a:p>
            <a:endParaRPr lang="es-ES">
              <a:effectLst/>
            </a:endParaRPr>
          </a:p>
        </p:txBody>
      </p:sp>
      <p:sp>
        <p:nvSpPr>
          <p:cNvPr id="6" name="Marcador de número de diapositiva 5"/>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4134864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a:effectLst/>
      </p:grpSpPr>
      <p:sp>
        <p:nvSpPr>
          <p:cNvPr id="2" name="Título 1"/>
          <p:cNvSpPr>
            <a:spLocks noGrp="1"/>
          </p:cNvSpPr>
          <p:nvPr>
            <p:ph type="title"/>
          </p:nvPr>
        </p:nvSpPr>
        <p:spPr>
          <a:xfrm>
            <a:off x="722313" y="3305176"/>
            <a:ext cx="7772400" cy="1021556"/>
          </a:xfrm>
          <a:effectLst/>
        </p:spPr>
        <p:txBody>
          <a:bodyPr anchor="t"/>
          <a:lstStyle>
            <a:lvl1pPr algn="l">
              <a:defRPr sz="4000" b="1" cap="all">
                <a:effectLst/>
              </a:defRPr>
            </a:lvl1pPr>
          </a:lstStyle>
          <a:p>
            <a:r>
              <a:rPr lang="es-ES_tradnl" smtClean="0">
                <a:effectLst/>
              </a:rPr>
              <a:t>Clic para editar título</a:t>
            </a:r>
            <a:endParaRPr lang="es-ES">
              <a:effectLst/>
            </a:endParaRPr>
          </a:p>
        </p:txBody>
      </p:sp>
      <p:sp>
        <p:nvSpPr>
          <p:cNvPr id="3" name="Marcador de texto 2"/>
          <p:cNvSpPr>
            <a:spLocks noGrp="1"/>
          </p:cNvSpPr>
          <p:nvPr>
            <p:ph type="body" idx="1"/>
          </p:nvPr>
        </p:nvSpPr>
        <p:spPr>
          <a:xfrm>
            <a:off x="722313" y="2180035"/>
            <a:ext cx="7772400" cy="1125140"/>
          </a:xfrm>
          <a:effectLst/>
        </p:spPr>
        <p:txBody>
          <a:bodyPr anchor="b"/>
          <a:lstStyle>
            <a:lvl1pPr marL="0" indent="0">
              <a:buNone/>
              <a:defRPr sz="2000">
                <a:solidFill>
                  <a:schemeClr val="tx1">
                    <a:tint val="75000"/>
                  </a:schemeClr>
                </a:solidFill>
                <a:effectLst/>
              </a:defRPr>
            </a:lvl1pPr>
            <a:lvl2pPr marL="457200" indent="0">
              <a:buNone/>
              <a:defRPr sz="1800">
                <a:solidFill>
                  <a:schemeClr val="tx1">
                    <a:tint val="75000"/>
                  </a:schemeClr>
                </a:solidFill>
                <a:effectLst/>
              </a:defRPr>
            </a:lvl2pPr>
            <a:lvl3pPr marL="914400" indent="0">
              <a:buNone/>
              <a:defRPr sz="1600">
                <a:solidFill>
                  <a:schemeClr val="tx1">
                    <a:tint val="75000"/>
                  </a:schemeClr>
                </a:solidFill>
                <a:effectLst/>
              </a:defRPr>
            </a:lvl3pPr>
            <a:lvl4pPr marL="1371600" indent="0">
              <a:buNone/>
              <a:defRPr sz="1400">
                <a:solidFill>
                  <a:schemeClr val="tx1">
                    <a:tint val="75000"/>
                  </a:schemeClr>
                </a:solidFill>
                <a:effectLst/>
              </a:defRPr>
            </a:lvl4pPr>
            <a:lvl5pPr marL="1828800" indent="0">
              <a:buNone/>
              <a:defRPr sz="1400">
                <a:solidFill>
                  <a:schemeClr val="tx1">
                    <a:tint val="75000"/>
                  </a:schemeClr>
                </a:solidFill>
                <a:effectLst/>
              </a:defRPr>
            </a:lvl5pPr>
            <a:lvl6pPr marL="2286000" indent="0">
              <a:buNone/>
              <a:defRPr sz="1400">
                <a:solidFill>
                  <a:schemeClr val="tx1">
                    <a:tint val="75000"/>
                  </a:schemeClr>
                </a:solidFill>
                <a:effectLst/>
              </a:defRPr>
            </a:lvl6pPr>
            <a:lvl7pPr marL="2743200" indent="0">
              <a:buNone/>
              <a:defRPr sz="1400">
                <a:solidFill>
                  <a:schemeClr val="tx1">
                    <a:tint val="75000"/>
                  </a:schemeClr>
                </a:solidFill>
                <a:effectLst/>
              </a:defRPr>
            </a:lvl7pPr>
            <a:lvl8pPr marL="3200400" indent="0">
              <a:buNone/>
              <a:defRPr sz="1400">
                <a:solidFill>
                  <a:schemeClr val="tx1">
                    <a:tint val="75000"/>
                  </a:schemeClr>
                </a:solidFill>
                <a:effectLst/>
              </a:defRPr>
            </a:lvl8pPr>
            <a:lvl9pPr marL="3657600" indent="0">
              <a:buNone/>
              <a:defRPr sz="1400">
                <a:solidFill>
                  <a:schemeClr val="tx1">
                    <a:tint val="75000"/>
                  </a:schemeClr>
                </a:solidFill>
                <a:effectLst/>
              </a:defRPr>
            </a:lvl9pPr>
          </a:lstStyle>
          <a:p>
            <a:pPr lvl="0"/>
            <a:r>
              <a:rPr lang="es-ES_tradnl" smtClean="0">
                <a:effectLst/>
              </a:rPr>
              <a:t>Haga clic para modificar el estilo de texto del patrón</a:t>
            </a:r>
          </a:p>
        </p:txBody>
      </p:sp>
      <p:sp>
        <p:nvSpPr>
          <p:cNvPr id="4" name="Marcador de fecha 3"/>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5" name="Marcador de pie de página 4"/>
          <p:cNvSpPr>
            <a:spLocks noGrp="1"/>
          </p:cNvSpPr>
          <p:nvPr>
            <p:ph type="ftr" sz="quarter" idx="11"/>
          </p:nvPr>
        </p:nvSpPr>
        <p:spPr>
          <a:effectLst/>
        </p:spPr>
        <p:txBody>
          <a:bodyPr/>
          <a:lstStyle/>
          <a:p>
            <a:endParaRPr lang="es-ES">
              <a:effectLst/>
            </a:endParaRPr>
          </a:p>
        </p:txBody>
      </p:sp>
      <p:sp>
        <p:nvSpPr>
          <p:cNvPr id="6" name="Marcador de número de diapositiva 5"/>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39335695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a:effectLst/>
      </p:grpSpPr>
      <p:sp>
        <p:nvSpPr>
          <p:cNvPr id="2" name="Título 1"/>
          <p:cNvSpPr>
            <a:spLocks noGrp="1"/>
          </p:cNvSpPr>
          <p:nvPr>
            <p:ph type="title"/>
          </p:nvPr>
        </p:nvSpPr>
        <p:spPr>
          <a:effectLst/>
        </p:spPr>
        <p:txBody>
          <a:bodyPr/>
          <a:lstStyle/>
          <a:p>
            <a:r>
              <a:rPr lang="es-ES_tradnl" smtClean="0">
                <a:effectLst/>
              </a:rPr>
              <a:t>Clic para editar título</a:t>
            </a:r>
            <a:endParaRPr lang="es-ES">
              <a:effectLst/>
            </a:endParaRPr>
          </a:p>
        </p:txBody>
      </p:sp>
      <p:sp>
        <p:nvSpPr>
          <p:cNvPr id="3" name="Marcador de contenido 2"/>
          <p:cNvSpPr>
            <a:spLocks noGrp="1"/>
          </p:cNvSpPr>
          <p:nvPr>
            <p:ph sz="half" idx="1"/>
          </p:nvPr>
        </p:nvSpPr>
        <p:spPr>
          <a:xfrm>
            <a:off x="457200" y="1200151"/>
            <a:ext cx="4038600" cy="3394472"/>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s-ES_tradnl" smtClean="0">
                <a:effectLst/>
              </a:rPr>
              <a:t>Haga clic para modificar el estilo de texto del patrón</a:t>
            </a:r>
          </a:p>
          <a:p>
            <a:pPr lvl="1"/>
            <a:r>
              <a:rPr lang="es-ES_tradnl" smtClean="0">
                <a:effectLst/>
              </a:rPr>
              <a:t>Segundo nivel</a:t>
            </a:r>
          </a:p>
          <a:p>
            <a:pPr lvl="2"/>
            <a:r>
              <a:rPr lang="es-ES_tradnl" smtClean="0">
                <a:effectLst/>
              </a:rPr>
              <a:t>Tercer nivel</a:t>
            </a:r>
          </a:p>
          <a:p>
            <a:pPr lvl="3"/>
            <a:r>
              <a:rPr lang="es-ES_tradnl" smtClean="0">
                <a:effectLst/>
              </a:rPr>
              <a:t>Cuarto nivel</a:t>
            </a:r>
          </a:p>
          <a:p>
            <a:pPr lvl="4"/>
            <a:r>
              <a:rPr lang="es-ES_tradnl" smtClean="0">
                <a:effectLst/>
              </a:rPr>
              <a:t>Quinto nivel</a:t>
            </a:r>
            <a:endParaRPr lang="es-ES">
              <a:effectLst/>
            </a:endParaRPr>
          </a:p>
        </p:txBody>
      </p:sp>
      <p:sp>
        <p:nvSpPr>
          <p:cNvPr id="4" name="Marcador de contenido 3"/>
          <p:cNvSpPr>
            <a:spLocks noGrp="1"/>
          </p:cNvSpPr>
          <p:nvPr>
            <p:ph sz="half" idx="2"/>
          </p:nvPr>
        </p:nvSpPr>
        <p:spPr>
          <a:xfrm>
            <a:off x="4648200" y="1200151"/>
            <a:ext cx="4038600" cy="3394472"/>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s-ES_tradnl" smtClean="0">
                <a:effectLst/>
              </a:rPr>
              <a:t>Haga clic para modificar el estilo de texto del patrón</a:t>
            </a:r>
          </a:p>
          <a:p>
            <a:pPr lvl="1"/>
            <a:r>
              <a:rPr lang="es-ES_tradnl" smtClean="0">
                <a:effectLst/>
              </a:rPr>
              <a:t>Segundo nivel</a:t>
            </a:r>
          </a:p>
          <a:p>
            <a:pPr lvl="2"/>
            <a:r>
              <a:rPr lang="es-ES_tradnl" smtClean="0">
                <a:effectLst/>
              </a:rPr>
              <a:t>Tercer nivel</a:t>
            </a:r>
          </a:p>
          <a:p>
            <a:pPr lvl="3"/>
            <a:r>
              <a:rPr lang="es-ES_tradnl" smtClean="0">
                <a:effectLst/>
              </a:rPr>
              <a:t>Cuarto nivel</a:t>
            </a:r>
          </a:p>
          <a:p>
            <a:pPr lvl="4"/>
            <a:r>
              <a:rPr lang="es-ES_tradnl" smtClean="0">
                <a:effectLst/>
              </a:rPr>
              <a:t>Quinto nivel</a:t>
            </a:r>
            <a:endParaRPr lang="es-ES">
              <a:effectLst/>
            </a:endParaRPr>
          </a:p>
        </p:txBody>
      </p:sp>
      <p:sp>
        <p:nvSpPr>
          <p:cNvPr id="5" name="Marcador de fecha 4"/>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6" name="Marcador de pie de página 5"/>
          <p:cNvSpPr>
            <a:spLocks noGrp="1"/>
          </p:cNvSpPr>
          <p:nvPr>
            <p:ph type="ftr" sz="quarter" idx="11"/>
          </p:nvPr>
        </p:nvSpPr>
        <p:spPr>
          <a:effectLst/>
        </p:spPr>
        <p:txBody>
          <a:bodyPr/>
          <a:lstStyle/>
          <a:p>
            <a:endParaRPr lang="es-ES">
              <a:effectLst/>
            </a:endParaRPr>
          </a:p>
        </p:txBody>
      </p:sp>
      <p:sp>
        <p:nvSpPr>
          <p:cNvPr id="7" name="Marcador de número de diapositiva 6"/>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12392755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a:effectLst/>
      </p:grpSpPr>
      <p:sp>
        <p:nvSpPr>
          <p:cNvPr id="2" name="Título 1"/>
          <p:cNvSpPr>
            <a:spLocks noGrp="1"/>
          </p:cNvSpPr>
          <p:nvPr>
            <p:ph type="title"/>
          </p:nvPr>
        </p:nvSpPr>
        <p:spPr>
          <a:effectLst/>
        </p:spPr>
        <p:txBody>
          <a:bodyPr/>
          <a:lstStyle>
            <a:lvl1pPr>
              <a:defRPr>
                <a:effectLst/>
              </a:defRPr>
            </a:lvl1pPr>
          </a:lstStyle>
          <a:p>
            <a:r>
              <a:rPr lang="es-ES_tradnl" smtClean="0">
                <a:effectLst/>
              </a:rPr>
              <a:t>Clic para editar título</a:t>
            </a:r>
            <a:endParaRPr lang="es-ES">
              <a:effectLst/>
            </a:endParaRPr>
          </a:p>
        </p:txBody>
      </p:sp>
      <p:sp>
        <p:nvSpPr>
          <p:cNvPr id="3" name="Marcador de texto 2"/>
          <p:cNvSpPr>
            <a:spLocks noGrp="1"/>
          </p:cNvSpPr>
          <p:nvPr>
            <p:ph type="body" idx="1"/>
          </p:nvPr>
        </p:nvSpPr>
        <p:spPr>
          <a:xfrm>
            <a:off x="457200" y="1151335"/>
            <a:ext cx="4040188" cy="47982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s-ES_tradnl" smtClean="0">
                <a:effectLst/>
              </a:rPr>
              <a:t>Haga clic para modificar el estilo de texto del patrón</a:t>
            </a:r>
          </a:p>
        </p:txBody>
      </p:sp>
      <p:sp>
        <p:nvSpPr>
          <p:cNvPr id="4" name="Marcador de contenido 3"/>
          <p:cNvSpPr>
            <a:spLocks noGrp="1"/>
          </p:cNvSpPr>
          <p:nvPr>
            <p:ph sz="half" idx="2"/>
          </p:nvPr>
        </p:nvSpPr>
        <p:spPr>
          <a:xfrm>
            <a:off x="457200" y="1631156"/>
            <a:ext cx="4040188" cy="2963466"/>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s-ES_tradnl" smtClean="0">
                <a:effectLst/>
              </a:rPr>
              <a:t>Haga clic para modificar el estilo de texto del patrón</a:t>
            </a:r>
          </a:p>
          <a:p>
            <a:pPr lvl="1"/>
            <a:r>
              <a:rPr lang="es-ES_tradnl" smtClean="0">
                <a:effectLst/>
              </a:rPr>
              <a:t>Segundo nivel</a:t>
            </a:r>
          </a:p>
          <a:p>
            <a:pPr lvl="2"/>
            <a:r>
              <a:rPr lang="es-ES_tradnl" smtClean="0">
                <a:effectLst/>
              </a:rPr>
              <a:t>Tercer nivel</a:t>
            </a:r>
          </a:p>
          <a:p>
            <a:pPr lvl="3"/>
            <a:r>
              <a:rPr lang="es-ES_tradnl" smtClean="0">
                <a:effectLst/>
              </a:rPr>
              <a:t>Cuarto nivel</a:t>
            </a:r>
          </a:p>
          <a:p>
            <a:pPr lvl="4"/>
            <a:r>
              <a:rPr lang="es-ES_tradnl" smtClean="0">
                <a:effectLst/>
              </a:rPr>
              <a:t>Quinto nivel</a:t>
            </a:r>
            <a:endParaRPr lang="es-ES">
              <a:effectLst/>
            </a:endParaRPr>
          </a:p>
        </p:txBody>
      </p:sp>
      <p:sp>
        <p:nvSpPr>
          <p:cNvPr id="5" name="Marcador de texto 4"/>
          <p:cNvSpPr>
            <a:spLocks noGrp="1"/>
          </p:cNvSpPr>
          <p:nvPr>
            <p:ph type="body" sz="quarter" idx="3"/>
          </p:nvPr>
        </p:nvSpPr>
        <p:spPr>
          <a:xfrm>
            <a:off x="4645026" y="1151335"/>
            <a:ext cx="4041775" cy="47982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s-ES_tradnl" smtClean="0">
                <a:effectLst/>
              </a:rPr>
              <a:t>Haga clic para modificar el estilo de texto del patrón</a:t>
            </a:r>
          </a:p>
        </p:txBody>
      </p:sp>
      <p:sp>
        <p:nvSpPr>
          <p:cNvPr id="6" name="Marcador de contenido 5"/>
          <p:cNvSpPr>
            <a:spLocks noGrp="1"/>
          </p:cNvSpPr>
          <p:nvPr>
            <p:ph sz="quarter" idx="4"/>
          </p:nvPr>
        </p:nvSpPr>
        <p:spPr>
          <a:xfrm>
            <a:off x="4645026" y="1631156"/>
            <a:ext cx="4041775" cy="2963466"/>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s-ES_tradnl" smtClean="0">
                <a:effectLst/>
              </a:rPr>
              <a:t>Haga clic para modificar el estilo de texto del patrón</a:t>
            </a:r>
          </a:p>
          <a:p>
            <a:pPr lvl="1"/>
            <a:r>
              <a:rPr lang="es-ES_tradnl" smtClean="0">
                <a:effectLst/>
              </a:rPr>
              <a:t>Segundo nivel</a:t>
            </a:r>
          </a:p>
          <a:p>
            <a:pPr lvl="2"/>
            <a:r>
              <a:rPr lang="es-ES_tradnl" smtClean="0">
                <a:effectLst/>
              </a:rPr>
              <a:t>Tercer nivel</a:t>
            </a:r>
          </a:p>
          <a:p>
            <a:pPr lvl="3"/>
            <a:r>
              <a:rPr lang="es-ES_tradnl" smtClean="0">
                <a:effectLst/>
              </a:rPr>
              <a:t>Cuarto nivel</a:t>
            </a:r>
          </a:p>
          <a:p>
            <a:pPr lvl="4"/>
            <a:r>
              <a:rPr lang="es-ES_tradnl" smtClean="0">
                <a:effectLst/>
              </a:rPr>
              <a:t>Quinto nivel</a:t>
            </a:r>
            <a:endParaRPr lang="es-ES">
              <a:effectLst/>
            </a:endParaRPr>
          </a:p>
        </p:txBody>
      </p:sp>
      <p:sp>
        <p:nvSpPr>
          <p:cNvPr id="7" name="Marcador de fecha 6"/>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8" name="Marcador de pie de página 7"/>
          <p:cNvSpPr>
            <a:spLocks noGrp="1"/>
          </p:cNvSpPr>
          <p:nvPr>
            <p:ph type="ftr" sz="quarter" idx="11"/>
          </p:nvPr>
        </p:nvSpPr>
        <p:spPr>
          <a:effectLst/>
        </p:spPr>
        <p:txBody>
          <a:bodyPr/>
          <a:lstStyle/>
          <a:p>
            <a:endParaRPr lang="es-ES">
              <a:effectLst/>
            </a:endParaRPr>
          </a:p>
        </p:txBody>
      </p:sp>
      <p:sp>
        <p:nvSpPr>
          <p:cNvPr id="9" name="Marcador de número de diapositiva 8"/>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106975353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a:effectLst/>
      </p:grpSpPr>
      <p:sp>
        <p:nvSpPr>
          <p:cNvPr id="2" name="Título 1"/>
          <p:cNvSpPr>
            <a:spLocks noGrp="1"/>
          </p:cNvSpPr>
          <p:nvPr>
            <p:ph type="title"/>
          </p:nvPr>
        </p:nvSpPr>
        <p:spPr>
          <a:effectLst/>
        </p:spPr>
        <p:txBody>
          <a:bodyPr/>
          <a:lstStyle/>
          <a:p>
            <a:r>
              <a:rPr lang="es-ES_tradnl" smtClean="0">
                <a:effectLst/>
              </a:rPr>
              <a:t>Clic para editar título</a:t>
            </a:r>
            <a:endParaRPr lang="es-ES">
              <a:effectLst/>
            </a:endParaRPr>
          </a:p>
        </p:txBody>
      </p:sp>
      <p:sp>
        <p:nvSpPr>
          <p:cNvPr id="3" name="Marcador de fecha 2"/>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4" name="Marcador de pie de página 3"/>
          <p:cNvSpPr>
            <a:spLocks noGrp="1"/>
          </p:cNvSpPr>
          <p:nvPr>
            <p:ph type="ftr" sz="quarter" idx="11"/>
          </p:nvPr>
        </p:nvSpPr>
        <p:spPr>
          <a:effectLst/>
        </p:spPr>
        <p:txBody>
          <a:bodyPr/>
          <a:lstStyle/>
          <a:p>
            <a:endParaRPr lang="es-ES">
              <a:effectLst/>
            </a:endParaRPr>
          </a:p>
        </p:txBody>
      </p:sp>
      <p:sp>
        <p:nvSpPr>
          <p:cNvPr id="5" name="Marcador de número de diapositiva 4"/>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41847756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a:effectLst/>
      </p:grpSpPr>
      <p:sp>
        <p:nvSpPr>
          <p:cNvPr id="2" name="Marcador de fecha 1"/>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3" name="Marcador de pie de página 2"/>
          <p:cNvSpPr>
            <a:spLocks noGrp="1"/>
          </p:cNvSpPr>
          <p:nvPr>
            <p:ph type="ftr" sz="quarter" idx="11"/>
          </p:nvPr>
        </p:nvSpPr>
        <p:spPr>
          <a:effectLst/>
        </p:spPr>
        <p:txBody>
          <a:bodyPr/>
          <a:lstStyle/>
          <a:p>
            <a:endParaRPr lang="es-ES">
              <a:effectLst/>
            </a:endParaRPr>
          </a:p>
        </p:txBody>
      </p:sp>
      <p:sp>
        <p:nvSpPr>
          <p:cNvPr id="4" name="Marcador de número de diapositiva 3"/>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24105843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a:effectLst/>
      </p:grpSpPr>
      <p:sp>
        <p:nvSpPr>
          <p:cNvPr id="2" name="Título 1"/>
          <p:cNvSpPr>
            <a:spLocks noGrp="1"/>
          </p:cNvSpPr>
          <p:nvPr>
            <p:ph type="title"/>
          </p:nvPr>
        </p:nvSpPr>
        <p:spPr>
          <a:xfrm>
            <a:off x="457201" y="204787"/>
            <a:ext cx="3008313" cy="871538"/>
          </a:xfrm>
          <a:effectLst/>
        </p:spPr>
        <p:txBody>
          <a:bodyPr anchor="b"/>
          <a:lstStyle>
            <a:lvl1pPr algn="l">
              <a:defRPr sz="2000" b="1">
                <a:effectLst/>
              </a:defRPr>
            </a:lvl1pPr>
          </a:lstStyle>
          <a:p>
            <a:r>
              <a:rPr lang="es-ES_tradnl" smtClean="0">
                <a:effectLst/>
              </a:rPr>
              <a:t>Clic para editar título</a:t>
            </a:r>
            <a:endParaRPr lang="es-ES">
              <a:effectLst/>
            </a:endParaRPr>
          </a:p>
        </p:txBody>
      </p:sp>
      <p:sp>
        <p:nvSpPr>
          <p:cNvPr id="3" name="Marcador de contenido 2"/>
          <p:cNvSpPr>
            <a:spLocks noGrp="1"/>
          </p:cNvSpPr>
          <p:nvPr>
            <p:ph idx="1"/>
          </p:nvPr>
        </p:nvSpPr>
        <p:spPr>
          <a:xfrm>
            <a:off x="3575050" y="204788"/>
            <a:ext cx="5111750" cy="4389835"/>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s-ES_tradnl" smtClean="0">
                <a:effectLst/>
              </a:rPr>
              <a:t>Haga clic para modificar el estilo de texto del patrón</a:t>
            </a:r>
          </a:p>
          <a:p>
            <a:pPr lvl="1"/>
            <a:r>
              <a:rPr lang="es-ES_tradnl" smtClean="0">
                <a:effectLst/>
              </a:rPr>
              <a:t>Segundo nivel</a:t>
            </a:r>
          </a:p>
          <a:p>
            <a:pPr lvl="2"/>
            <a:r>
              <a:rPr lang="es-ES_tradnl" smtClean="0">
                <a:effectLst/>
              </a:rPr>
              <a:t>Tercer nivel</a:t>
            </a:r>
          </a:p>
          <a:p>
            <a:pPr lvl="3"/>
            <a:r>
              <a:rPr lang="es-ES_tradnl" smtClean="0">
                <a:effectLst/>
              </a:rPr>
              <a:t>Cuarto nivel</a:t>
            </a:r>
          </a:p>
          <a:p>
            <a:pPr lvl="4"/>
            <a:r>
              <a:rPr lang="es-ES_tradnl" smtClean="0">
                <a:effectLst/>
              </a:rPr>
              <a:t>Quinto nivel</a:t>
            </a:r>
            <a:endParaRPr lang="es-ES">
              <a:effectLst/>
            </a:endParaRPr>
          </a:p>
        </p:txBody>
      </p:sp>
      <p:sp>
        <p:nvSpPr>
          <p:cNvPr id="4" name="Marcador de texto 3"/>
          <p:cNvSpPr>
            <a:spLocks noGrp="1"/>
          </p:cNvSpPr>
          <p:nvPr>
            <p:ph type="body" sz="half" idx="2"/>
          </p:nvPr>
        </p:nvSpPr>
        <p:spPr>
          <a:xfrm>
            <a:off x="457201" y="1076326"/>
            <a:ext cx="3008313" cy="3518297"/>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s-ES_tradnl" smtClean="0">
                <a:effectLst/>
              </a:rPr>
              <a:t>Haga clic para modificar el estilo de texto del patrón</a:t>
            </a:r>
          </a:p>
        </p:txBody>
      </p:sp>
      <p:sp>
        <p:nvSpPr>
          <p:cNvPr id="5" name="Marcador de fecha 4"/>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6" name="Marcador de pie de página 5"/>
          <p:cNvSpPr>
            <a:spLocks noGrp="1"/>
          </p:cNvSpPr>
          <p:nvPr>
            <p:ph type="ftr" sz="quarter" idx="11"/>
          </p:nvPr>
        </p:nvSpPr>
        <p:spPr>
          <a:effectLst/>
        </p:spPr>
        <p:txBody>
          <a:bodyPr/>
          <a:lstStyle/>
          <a:p>
            <a:endParaRPr lang="es-ES">
              <a:effectLst/>
            </a:endParaRPr>
          </a:p>
        </p:txBody>
      </p:sp>
      <p:sp>
        <p:nvSpPr>
          <p:cNvPr id="7" name="Marcador de número de diapositiva 6"/>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32172038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a:effectLst/>
      </p:grpSpPr>
      <p:sp>
        <p:nvSpPr>
          <p:cNvPr id="2" name="Título 1"/>
          <p:cNvSpPr>
            <a:spLocks noGrp="1"/>
          </p:cNvSpPr>
          <p:nvPr>
            <p:ph type="title"/>
          </p:nvPr>
        </p:nvSpPr>
        <p:spPr>
          <a:xfrm>
            <a:off x="1792288" y="3600450"/>
            <a:ext cx="5486400" cy="425054"/>
          </a:xfrm>
          <a:effectLst/>
        </p:spPr>
        <p:txBody>
          <a:bodyPr anchor="b"/>
          <a:lstStyle>
            <a:lvl1pPr algn="l">
              <a:defRPr sz="2000" b="1">
                <a:effectLst/>
              </a:defRPr>
            </a:lvl1pPr>
          </a:lstStyle>
          <a:p>
            <a:r>
              <a:rPr lang="es-ES_tradnl" smtClean="0">
                <a:effectLst/>
              </a:rPr>
              <a:t>Clic para editar título</a:t>
            </a:r>
            <a:endParaRPr lang="es-ES">
              <a:effectLst/>
            </a:endParaRPr>
          </a:p>
        </p:txBody>
      </p:sp>
      <p:sp>
        <p:nvSpPr>
          <p:cNvPr id="3" name="Marcador de posición de imagen 2"/>
          <p:cNvSpPr>
            <a:spLocks noGrp="1"/>
          </p:cNvSpPr>
          <p:nvPr>
            <p:ph type="pic" idx="1"/>
          </p:nvPr>
        </p:nvSpPr>
        <p:spPr>
          <a:xfrm>
            <a:off x="1792288" y="459581"/>
            <a:ext cx="5486400" cy="3086100"/>
          </a:xfr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endParaRPr lang="es-ES">
              <a:effectLst/>
            </a:endParaRPr>
          </a:p>
        </p:txBody>
      </p:sp>
      <p:sp>
        <p:nvSpPr>
          <p:cNvPr id="4" name="Marcador de texto 3"/>
          <p:cNvSpPr>
            <a:spLocks noGrp="1"/>
          </p:cNvSpPr>
          <p:nvPr>
            <p:ph type="body" sz="half" idx="2"/>
          </p:nvPr>
        </p:nvSpPr>
        <p:spPr>
          <a:xfrm>
            <a:off x="1792288" y="4025503"/>
            <a:ext cx="5486400" cy="603647"/>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s-ES_tradnl" smtClean="0">
                <a:effectLst/>
              </a:rPr>
              <a:t>Haga clic para modificar el estilo de texto del patrón</a:t>
            </a:r>
          </a:p>
        </p:txBody>
      </p:sp>
      <p:sp>
        <p:nvSpPr>
          <p:cNvPr id="5" name="Marcador de fecha 4"/>
          <p:cNvSpPr>
            <a:spLocks noGrp="1"/>
          </p:cNvSpPr>
          <p:nvPr>
            <p:ph type="dt" sz="half" idx="10"/>
          </p:nvPr>
        </p:nvSpPr>
        <p:spPr>
          <a:effectLst/>
        </p:spPr>
        <p:txBody>
          <a:bodyPr/>
          <a:lstStyle/>
          <a:p>
            <a:fld id="{74CFFF8D-D982-604F-AAB5-3FB4D6CFE210}" type="datetimeFigureOut">
              <a:rPr lang="es-ES" smtClean="0">
                <a:effectLst/>
              </a:rPr>
              <a:t>06/06/2019</a:t>
            </a:fld>
            <a:endParaRPr lang="es-ES">
              <a:effectLst/>
            </a:endParaRPr>
          </a:p>
        </p:txBody>
      </p:sp>
      <p:sp>
        <p:nvSpPr>
          <p:cNvPr id="6" name="Marcador de pie de página 5"/>
          <p:cNvSpPr>
            <a:spLocks noGrp="1"/>
          </p:cNvSpPr>
          <p:nvPr>
            <p:ph type="ftr" sz="quarter" idx="11"/>
          </p:nvPr>
        </p:nvSpPr>
        <p:spPr>
          <a:effectLst/>
        </p:spPr>
        <p:txBody>
          <a:bodyPr/>
          <a:lstStyle/>
          <a:p>
            <a:endParaRPr lang="es-ES">
              <a:effectLst/>
            </a:endParaRPr>
          </a:p>
        </p:txBody>
      </p:sp>
      <p:sp>
        <p:nvSpPr>
          <p:cNvPr id="7" name="Marcador de número de diapositiva 6"/>
          <p:cNvSpPr>
            <a:spLocks noGrp="1"/>
          </p:cNvSpPr>
          <p:nvPr>
            <p:ph type="sldNum" sz="quarter" idx="12"/>
          </p:nvPr>
        </p:nvSpPr>
        <p:spPr>
          <a:effectLst/>
        </p:spPr>
        <p:txBody>
          <a:body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27181084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Marcador de título 1"/>
          <p:cNvSpPr>
            <a:spLocks noGrp="1"/>
          </p:cNvSpPr>
          <p:nvPr>
            <p:ph type="title"/>
          </p:nvPr>
        </p:nvSpPr>
        <p:spPr>
          <a:xfrm>
            <a:off x="457200" y="205979"/>
            <a:ext cx="8229600" cy="857250"/>
          </a:xfrm>
          <a:prstGeom prst="rect">
            <a:avLst/>
          </a:prstGeom>
          <a:effectLst/>
        </p:spPr>
        <p:txBody>
          <a:bodyPr vert="horz" lIns="91440" tIns="45720" rIns="91440" bIns="45720" rtlCol="0" anchor="ctr">
            <a:normAutofit/>
          </a:bodyPr>
          <a:lstStyle/>
          <a:p>
            <a:r>
              <a:rPr lang="es-ES_tradnl" smtClean="0">
                <a:effectLst/>
              </a:rPr>
              <a:t>Clic para editar título</a:t>
            </a:r>
            <a:endParaRPr lang="es-ES">
              <a:effectLst/>
            </a:endParaRPr>
          </a:p>
        </p:txBody>
      </p:sp>
      <p:sp>
        <p:nvSpPr>
          <p:cNvPr id="3" name="Marcador de texto 2"/>
          <p:cNvSpPr>
            <a:spLocks noGrp="1"/>
          </p:cNvSpPr>
          <p:nvPr>
            <p:ph type="body" idx="1"/>
          </p:nvPr>
        </p:nvSpPr>
        <p:spPr>
          <a:xfrm>
            <a:off x="457200" y="1200151"/>
            <a:ext cx="8229600" cy="3394472"/>
          </a:xfrm>
          <a:prstGeom prst="rect">
            <a:avLst/>
          </a:prstGeom>
          <a:effectLst/>
        </p:spPr>
        <p:txBody>
          <a:bodyPr vert="horz" lIns="91440" tIns="45720" rIns="91440" bIns="45720" rtlCol="0">
            <a:normAutofit/>
          </a:bodyPr>
          <a:lstStyle/>
          <a:p>
            <a:pPr lvl="0"/>
            <a:r>
              <a:rPr lang="es-ES_tradnl" smtClean="0">
                <a:effectLst/>
              </a:rPr>
              <a:t>Haga clic para modificar el estilo de texto del patrón</a:t>
            </a:r>
          </a:p>
          <a:p>
            <a:pPr lvl="1"/>
            <a:r>
              <a:rPr lang="es-ES_tradnl" smtClean="0">
                <a:effectLst/>
              </a:rPr>
              <a:t>Segundo nivel</a:t>
            </a:r>
          </a:p>
          <a:p>
            <a:pPr lvl="2"/>
            <a:r>
              <a:rPr lang="es-ES_tradnl" smtClean="0">
                <a:effectLst/>
              </a:rPr>
              <a:t>Tercer nivel</a:t>
            </a:r>
          </a:p>
          <a:p>
            <a:pPr lvl="3"/>
            <a:r>
              <a:rPr lang="es-ES_tradnl" smtClean="0">
                <a:effectLst/>
              </a:rPr>
              <a:t>Cuarto nivel</a:t>
            </a:r>
          </a:p>
          <a:p>
            <a:pPr lvl="4"/>
            <a:r>
              <a:rPr lang="es-ES_tradnl" smtClean="0">
                <a:effectLst/>
              </a:rPr>
              <a:t>Quinto nivel</a:t>
            </a:r>
            <a:endParaRPr lang="es-ES">
              <a:effectLst/>
            </a:endParaRPr>
          </a:p>
        </p:txBody>
      </p:sp>
      <p:sp>
        <p:nvSpPr>
          <p:cNvPr id="4" name="Marcador de fecha 3"/>
          <p:cNvSpPr>
            <a:spLocks noGrp="1"/>
          </p:cNvSpPr>
          <p:nvPr>
            <p:ph type="dt" sz="half" idx="2"/>
          </p:nvPr>
        </p:nvSpPr>
        <p:spPr>
          <a:xfrm>
            <a:off x="457200" y="4767263"/>
            <a:ext cx="2133600" cy="273844"/>
          </a:xfrm>
          <a:prstGeom prst="rect">
            <a:avLst/>
          </a:prstGeom>
          <a:effectLst/>
        </p:spPr>
        <p:txBody>
          <a:bodyPr vert="horz" lIns="91440" tIns="45720" rIns="91440" bIns="45720" rtlCol="0" anchor="ctr"/>
          <a:lstStyle>
            <a:lvl1pPr algn="l">
              <a:defRPr sz="1200">
                <a:solidFill>
                  <a:schemeClr val="tx1">
                    <a:tint val="75000"/>
                  </a:schemeClr>
                </a:solidFill>
                <a:effectLst/>
              </a:defRPr>
            </a:lvl1pPr>
          </a:lstStyle>
          <a:p>
            <a:fld id="{74CFFF8D-D982-604F-AAB5-3FB4D6CFE210}" type="datetimeFigureOut">
              <a:rPr lang="es-ES" smtClean="0">
                <a:effectLst/>
              </a:rPr>
              <a:t>06/06/2019</a:t>
            </a:fld>
            <a:endParaRPr lang="es-ES">
              <a:effectLst/>
            </a:endParaRPr>
          </a:p>
        </p:txBody>
      </p:sp>
      <p:sp>
        <p:nvSpPr>
          <p:cNvPr id="5" name="Marcador de pie de página 4"/>
          <p:cNvSpPr>
            <a:spLocks noGrp="1"/>
          </p:cNvSpPr>
          <p:nvPr>
            <p:ph type="ftr" sz="quarter" idx="3"/>
          </p:nvPr>
        </p:nvSpPr>
        <p:spPr>
          <a:xfrm>
            <a:off x="3124200" y="4767263"/>
            <a:ext cx="2895600" cy="273844"/>
          </a:xfrm>
          <a:prstGeom prst="rect">
            <a:avLst/>
          </a:prstGeom>
          <a:effectLst/>
        </p:spPr>
        <p:txBody>
          <a:bodyPr vert="horz" lIns="91440" tIns="45720" rIns="91440" bIns="45720" rtlCol="0" anchor="ctr"/>
          <a:lstStyle>
            <a:lvl1pPr algn="ctr">
              <a:defRPr sz="1200">
                <a:solidFill>
                  <a:schemeClr val="tx1">
                    <a:tint val="75000"/>
                  </a:schemeClr>
                </a:solidFill>
                <a:effectLst/>
              </a:defRPr>
            </a:lvl1pPr>
          </a:lstStyle>
          <a:p>
            <a:endParaRPr lang="es-ES">
              <a:effectLst/>
            </a:endParaRPr>
          </a:p>
        </p:txBody>
      </p:sp>
      <p:sp>
        <p:nvSpPr>
          <p:cNvPr id="6" name="Marcador de número de diapositiva 5"/>
          <p:cNvSpPr>
            <a:spLocks noGrp="1"/>
          </p:cNvSpPr>
          <p:nvPr>
            <p:ph type="sldNum" sz="quarter" idx="4"/>
          </p:nvPr>
        </p:nvSpPr>
        <p:spPr>
          <a:xfrm>
            <a:off x="6553200" y="4767263"/>
            <a:ext cx="2133600" cy="273844"/>
          </a:xfrm>
          <a:prstGeom prst="rect">
            <a:avLst/>
          </a:prstGeom>
          <a:effectLst/>
        </p:spPr>
        <p:txBody>
          <a:bodyPr vert="horz" lIns="91440" tIns="45720" rIns="91440" bIns="45720" rtlCol="0" anchor="ctr"/>
          <a:lstStyle>
            <a:lvl1pPr algn="r">
              <a:defRPr sz="1200">
                <a:solidFill>
                  <a:schemeClr val="tx1">
                    <a:tint val="75000"/>
                  </a:schemeClr>
                </a:solidFill>
                <a:effectLst/>
              </a:defRPr>
            </a:lvl1pPr>
          </a:lstStyle>
          <a:p>
            <a:fld id="{7FD41E2D-EE2C-E044-8C19-7142F023375E}" type="slidenum">
              <a:rPr lang="es-ES" smtClean="0">
                <a:effectLst/>
              </a:rPr>
              <a:t>‹Nº›</a:t>
            </a:fld>
            <a:endParaRPr lang="es-ES">
              <a:effectLst/>
            </a:endParaRPr>
          </a:p>
        </p:txBody>
      </p:sp>
    </p:spTree>
    <p:extLst>
      <p:ext uri="{BB962C8B-B14F-4D97-AF65-F5344CB8AC3E}">
        <p14:creationId xmlns:p14="http://schemas.microsoft.com/office/powerpoint/2010/main" val="51023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457200" rtl="0" eaLnBrk="1" latinLnBrk="0" hangingPunct="1">
        <a:spcBef>
          <a:spcPct val="0"/>
        </a:spcBef>
        <a:buNone/>
        <a:defRPr sz="4400" kern="1200">
          <a:solidFill>
            <a:schemeClr val="tx1"/>
          </a:solidFill>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effectLst/>
          <a:latin typeface="+mn-lt"/>
          <a:ea typeface="+mn-ea"/>
          <a:cs typeface="+mn-cs"/>
        </a:defRPr>
      </a:lvl9pPr>
    </p:bodyStyle>
    <p:otherStyle>
      <a:defPPr>
        <a:defRPr lang="es-ES">
          <a:effectLst/>
        </a:defRPr>
      </a:defPPr>
      <a:lvl1pPr marL="0" algn="l" defTabSz="457200" rtl="0" eaLnBrk="1" latinLnBrk="0" hangingPunct="1">
        <a:defRPr sz="1800" kern="1200">
          <a:solidFill>
            <a:schemeClr val="tx1"/>
          </a:solidFill>
          <a:effectLst/>
          <a:latin typeface="+mn-lt"/>
          <a:ea typeface="+mn-ea"/>
          <a:cs typeface="+mn-cs"/>
        </a:defRPr>
      </a:lvl1pPr>
      <a:lvl2pPr marL="457200" algn="l" defTabSz="457200" rtl="0" eaLnBrk="1" latinLnBrk="0" hangingPunct="1">
        <a:defRPr sz="1800" kern="1200">
          <a:solidFill>
            <a:schemeClr val="tx1"/>
          </a:solidFill>
          <a:effectLst/>
          <a:latin typeface="+mn-lt"/>
          <a:ea typeface="+mn-ea"/>
          <a:cs typeface="+mn-cs"/>
        </a:defRPr>
      </a:lvl2pPr>
      <a:lvl3pPr marL="914400" algn="l" defTabSz="457200" rtl="0" eaLnBrk="1" latinLnBrk="0" hangingPunct="1">
        <a:defRPr sz="1800" kern="1200">
          <a:solidFill>
            <a:schemeClr val="tx1"/>
          </a:solidFill>
          <a:effectLst/>
          <a:latin typeface="+mn-lt"/>
          <a:ea typeface="+mn-ea"/>
          <a:cs typeface="+mn-cs"/>
        </a:defRPr>
      </a:lvl3pPr>
      <a:lvl4pPr marL="1371600" algn="l" defTabSz="457200" rtl="0" eaLnBrk="1" latinLnBrk="0" hangingPunct="1">
        <a:defRPr sz="1800" kern="1200">
          <a:solidFill>
            <a:schemeClr val="tx1"/>
          </a:solidFill>
          <a:effectLst/>
          <a:latin typeface="+mn-lt"/>
          <a:ea typeface="+mn-ea"/>
          <a:cs typeface="+mn-cs"/>
        </a:defRPr>
      </a:lvl4pPr>
      <a:lvl5pPr marL="1828800" algn="l" defTabSz="457200" rtl="0" eaLnBrk="1" latinLnBrk="0" hangingPunct="1">
        <a:defRPr sz="1800" kern="1200">
          <a:solidFill>
            <a:schemeClr val="tx1"/>
          </a:solidFill>
          <a:effectLst/>
          <a:latin typeface="+mn-lt"/>
          <a:ea typeface="+mn-ea"/>
          <a:cs typeface="+mn-cs"/>
        </a:defRPr>
      </a:lvl5pPr>
      <a:lvl6pPr marL="2286000" algn="l" defTabSz="457200" rtl="0" eaLnBrk="1" latinLnBrk="0" hangingPunct="1">
        <a:defRPr sz="1800" kern="1200">
          <a:solidFill>
            <a:schemeClr val="tx1"/>
          </a:solidFill>
          <a:effectLst/>
          <a:latin typeface="+mn-lt"/>
          <a:ea typeface="+mn-ea"/>
          <a:cs typeface="+mn-cs"/>
        </a:defRPr>
      </a:lvl6pPr>
      <a:lvl7pPr marL="2743200" algn="l" defTabSz="457200" rtl="0" eaLnBrk="1" latinLnBrk="0" hangingPunct="1">
        <a:defRPr sz="1800" kern="1200">
          <a:solidFill>
            <a:schemeClr val="tx1"/>
          </a:solidFill>
          <a:effectLst/>
          <a:latin typeface="+mn-lt"/>
          <a:ea typeface="+mn-ea"/>
          <a:cs typeface="+mn-cs"/>
        </a:defRPr>
      </a:lvl7pPr>
      <a:lvl8pPr marL="3200400" algn="l" defTabSz="457200" rtl="0" eaLnBrk="1" latinLnBrk="0" hangingPunct="1">
        <a:defRPr sz="1800" kern="1200">
          <a:solidFill>
            <a:schemeClr val="tx1"/>
          </a:solidFill>
          <a:effectLst/>
          <a:latin typeface="+mn-lt"/>
          <a:ea typeface="+mn-ea"/>
          <a:cs typeface="+mn-cs"/>
        </a:defRPr>
      </a:lvl8pPr>
      <a:lvl9pPr marL="3657600" algn="l" defTabSz="4572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a:effectLst/>
        </p:spPr>
      </p:pic>
      <p:sp>
        <p:nvSpPr>
          <p:cNvPr id="9" name="4 CuadroTexto"/>
          <p:cNvSpPr txBox="1"/>
          <p:nvPr/>
        </p:nvSpPr>
        <p:spPr>
          <a:xfrm>
            <a:off x="2632647" y="4390382"/>
            <a:ext cx="6055294" cy="579699"/>
          </a:xfrm>
          <a:prstGeom prst="rect">
            <a:avLst/>
          </a:prstGeom>
          <a:noFill/>
          <a:effectLst/>
        </p:spPr>
        <p:txBody>
          <a:bodyPr wrap="square" rtlCol="0">
            <a:spAutoFit/>
          </a:bodyPr>
          <a:lstStyle/>
          <a:p>
            <a:pPr algn="r" rtl="0"/>
            <a:r>
              <a:rPr lang="en-US" sz="1600" b="1" i="0" u="none" strike="noStrike" smtId="4294967295">
                <a:solidFill>
                  <a:srgbClr val="FFFFFF"/>
                </a:solidFill>
                <a:effectLst/>
                <a:highlight>
                  <a:srgbClr val="000000">
                    <a:alpha val="0"/>
                  </a:srgbClr>
                </a:highlight>
                <a:latin typeface="FC BARCELONA"/>
                <a:ea typeface="Calibri"/>
                <a:cs typeface="Arial"/>
              </a:rPr>
              <a:t>TOPIC: THE GAME AS A PROCESS</a:t>
            </a:r>
            <a:br>
              <a:rPr lang="en-US" sz="1600" b="1" i="0" u="none" strike="noStrike" smtId="4294967295">
                <a:solidFill>
                  <a:srgbClr val="FFFFFF"/>
                </a:solidFill>
                <a:effectLst/>
                <a:highlight>
                  <a:srgbClr val="000000">
                    <a:alpha val="0"/>
                  </a:srgbClr>
                </a:highlight>
                <a:latin typeface="FC BARCELONA"/>
                <a:ea typeface="Calibri"/>
                <a:cs typeface="Arial"/>
              </a:rPr>
            </a:br>
            <a:r>
              <a:rPr lang="en-US" sz="1600" b="1" i="0" u="none" strike="noStrike" smtId="4294967295">
                <a:solidFill>
                  <a:srgbClr val="FFFFFF"/>
                </a:solidFill>
                <a:effectLst/>
                <a:highlight>
                  <a:srgbClr val="000000">
                    <a:alpha val="0"/>
                  </a:srgbClr>
                </a:highlight>
                <a:latin typeface="FC BARCELONA"/>
                <a:ea typeface="Calibri"/>
                <a:cs typeface="Arial"/>
              </a:rPr>
              <a:t> PART 3</a:t>
            </a:r>
          </a:p>
        </p:txBody>
      </p:sp>
      <p:sp>
        <p:nvSpPr>
          <p:cNvPr id="10" name="6 CuadroTexto"/>
          <p:cNvSpPr txBox="1"/>
          <p:nvPr/>
        </p:nvSpPr>
        <p:spPr>
          <a:xfrm>
            <a:off x="701940" y="1288858"/>
            <a:ext cx="4538518" cy="646331"/>
          </a:xfrm>
          <a:prstGeom prst="rect">
            <a:avLst/>
          </a:prstGeom>
          <a:noFill/>
          <a:effectLst/>
        </p:spPr>
        <p:txBody>
          <a:bodyPr wrap="square" rtlCol="0">
            <a:spAutoFit/>
          </a:bodyPr>
          <a:lstStyle/>
          <a:p>
            <a:pPr>
              <a:lnSpc>
                <a:spcPct val="150000"/>
              </a:lnSpc>
            </a:pPr>
            <a:r>
              <a:rPr lang="en-US" sz="2400" b="1" dirty="0" smtId="4294967295">
                <a:solidFill>
                  <a:srgbClr val="FDC52C"/>
                </a:solidFill>
                <a:highlight>
                  <a:srgbClr val="000000">
                    <a:alpha val="0"/>
                  </a:srgbClr>
                </a:highlight>
                <a:latin typeface="FC BARCELONA Heavy"/>
                <a:cs typeface="Open Sans"/>
              </a:rPr>
              <a:t>The basics of our style of play</a:t>
            </a:r>
            <a:endParaRPr lang="en-US" sz="2400" b="1" dirty="0" smtId="4294967295">
              <a:solidFill>
                <a:srgbClr val="FDC52C"/>
              </a:solidFill>
              <a:highlight>
                <a:srgbClr val="000000">
                  <a:alpha val="0"/>
                </a:srgbClr>
              </a:highlight>
              <a:latin typeface="FC BARCELONA Heavy"/>
              <a:cs typeface="Open Sans"/>
            </a:endParaRPr>
          </a:p>
        </p:txBody>
      </p:sp>
    </p:spTree>
    <p:extLst>
      <p:ext uri="{BB962C8B-B14F-4D97-AF65-F5344CB8AC3E}">
        <p14:creationId xmlns:p14="http://schemas.microsoft.com/office/powerpoint/2010/main" val="2722628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a:effectLst/>
        </p:spPr>
      </p:pic>
      <p:sp>
        <p:nvSpPr>
          <p:cNvPr id="12" name="Rectángulo redondeado 11"/>
          <p:cNvSpPr/>
          <p:nvPr/>
        </p:nvSpPr>
        <p:spPr>
          <a:xfrm>
            <a:off x="1292533" y="1485059"/>
            <a:ext cx="6558933" cy="2173381"/>
          </a:xfrm>
          <a:prstGeom prst="roundRect">
            <a:avLst>
              <a:gd name="adj" fmla="val 4747"/>
            </a:avLst>
          </a:prstGeom>
          <a:solidFill>
            <a:srgbClr val="FFFFFF"/>
          </a:solidFill>
          <a:ln w="28575" cmpd="sng">
            <a:solidFill>
              <a:srgbClr val="15428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2889250" rtl="0">
              <a:spcBef>
                <a:spcPts val="600"/>
              </a:spcBef>
            </a:pPr>
            <a:r>
              <a:rPr lang="en-US" sz="1600" b="0" i="0" u="none" strike="noStrike" smtId="4294967295">
                <a:solidFill>
                  <a:srgbClr val="181733"/>
                </a:solidFill>
                <a:effectLst/>
                <a:highlight>
                  <a:srgbClr val="000000">
                    <a:alpha val="0"/>
                  </a:srgbClr>
                </a:highlight>
                <a:latin typeface="FC BARCELONA"/>
              </a:rPr>
              <a:t>What do you propose to optimize certain actions that happen infrequently during the game, but are potentially important? (e.g. kicks in unusual situations, stopped ball, etc.). </a:t>
            </a:r>
          </a:p>
          <a:p>
            <a:pPr defTabSz="2889250" rtl="0">
              <a:spcBef>
                <a:spcPts val="600"/>
              </a:spcBef>
            </a:pPr>
            <a:r>
              <a:rPr lang="en-US" sz="1600" b="0" i="0" u="none" strike="noStrike" smtId="4294967295">
                <a:solidFill>
                  <a:srgbClr val="181733"/>
                </a:solidFill>
                <a:effectLst/>
                <a:highlight>
                  <a:srgbClr val="000000">
                    <a:alpha val="0"/>
                  </a:srgbClr>
                </a:highlight>
                <a:latin typeface="FC BARCELONA"/>
              </a:rPr>
              <a:t>If we respect the continuum of the game and its complexity, then the context we create will result in an infrequent occurrence of the actions during the exercise. On the contrary, we can facilitate the context so that they appear, losing specificity. Which is more advisable? </a:t>
            </a:r>
          </a:p>
        </p:txBody>
      </p:sp>
    </p:spTree>
    <p:extLst>
      <p:ext uri="{BB962C8B-B14F-4D97-AF65-F5344CB8AC3E}">
        <p14:creationId xmlns:p14="http://schemas.microsoft.com/office/powerpoint/2010/main" val="21660014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a:effectLst/>
        </p:spPr>
      </p:pic>
      <p:sp>
        <p:nvSpPr>
          <p:cNvPr id="12" name="Rectángulo redondeado 11"/>
          <p:cNvSpPr/>
          <p:nvPr/>
        </p:nvSpPr>
        <p:spPr>
          <a:xfrm>
            <a:off x="1333029" y="1671060"/>
            <a:ext cx="2167099" cy="1820847"/>
          </a:xfrm>
          <a:prstGeom prst="roundRect">
            <a:avLst>
              <a:gd name="adj" fmla="val 7401"/>
            </a:avLst>
          </a:prstGeom>
          <a:solidFill>
            <a:srgbClr val="FDC52C"/>
          </a:solidFill>
          <a:ln w="9525" cap="flat" cmpd="sng" algn="ctr">
            <a:noFill/>
            <a:prstDash val="solid"/>
          </a:ln>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Autofit/>
          </a:bodyPr>
          <a:lstStyle/>
          <a:p>
            <a:pPr algn="ctr" rtl="0">
              <a:spcBef>
                <a:spcPct val="20000"/>
              </a:spcBef>
              <a:buFont typeface="Arial"/>
              <a:buNone/>
            </a:pPr>
            <a:r>
              <a:rPr lang="en-US" sz="1600" b="0" i="0" u="none" strike="noStrike" smtId="4294967295">
                <a:solidFill>
                  <a:srgbClr val="154284"/>
                </a:solidFill>
                <a:effectLst/>
                <a:highlight>
                  <a:srgbClr val="000000">
                    <a:alpha val="0"/>
                  </a:srgbClr>
                </a:highlight>
                <a:latin typeface="FC BARCELONA Semibold"/>
                <a:ea typeface="Open Sans"/>
                <a:cs typeface="Open Sans"/>
              </a:rPr>
              <a:t>The way in which a training session is conducted must be consistent with what happens on the playing field </a:t>
            </a:r>
          </a:p>
        </p:txBody>
      </p:sp>
      <p:grpSp>
        <p:nvGrpSpPr>
          <p:cNvPr id="18" name="Grupo 17"/>
          <p:cNvGrpSpPr/>
          <p:nvPr/>
        </p:nvGrpSpPr>
        <p:grpSpPr>
          <a:xfrm>
            <a:off x="3930808" y="877654"/>
            <a:ext cx="3961787" cy="3388190"/>
            <a:chOff x="2619143" y="847490"/>
            <a:chExt cx="3895081" cy="3331142"/>
          </a:xfrm>
          <a:effectLst/>
        </p:grpSpPr>
        <p:sp>
          <p:nvSpPr>
            <p:cNvPr id="19" name="Arco de bloque 18"/>
            <p:cNvSpPr/>
            <p:nvPr/>
          </p:nvSpPr>
          <p:spPr>
            <a:xfrm>
              <a:off x="3325888" y="1622612"/>
              <a:ext cx="2492224" cy="2492222"/>
            </a:xfrm>
            <a:prstGeom prst="blockArc">
              <a:avLst>
                <a:gd name="adj1" fmla="val 9000000"/>
                <a:gd name="adj2" fmla="val 16200000"/>
                <a:gd name="adj3" fmla="val 4643"/>
              </a:avLst>
            </a:prstGeom>
            <a:solidFill>
              <a:srgbClr val="154284"/>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0" name="Arco de bloque 19"/>
            <p:cNvSpPr/>
            <p:nvPr/>
          </p:nvSpPr>
          <p:spPr>
            <a:xfrm>
              <a:off x="3325888" y="1622612"/>
              <a:ext cx="2492224" cy="2492222"/>
            </a:xfrm>
            <a:prstGeom prst="blockArc">
              <a:avLst>
                <a:gd name="adj1" fmla="val 1800000"/>
                <a:gd name="adj2" fmla="val 9000000"/>
                <a:gd name="adj3" fmla="val 4643"/>
              </a:avLst>
            </a:prstGeom>
            <a:solidFill>
              <a:srgbClr val="154284"/>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1" name="Arco de bloque 20"/>
            <p:cNvSpPr/>
            <p:nvPr/>
          </p:nvSpPr>
          <p:spPr>
            <a:xfrm>
              <a:off x="3325888" y="1622612"/>
              <a:ext cx="2492224" cy="2492222"/>
            </a:xfrm>
            <a:prstGeom prst="blockArc">
              <a:avLst>
                <a:gd name="adj1" fmla="val 16200000"/>
                <a:gd name="adj2" fmla="val 1800000"/>
                <a:gd name="adj3" fmla="val 4643"/>
              </a:avLst>
            </a:prstGeom>
            <a:solidFill>
              <a:srgbClr val="154284"/>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2" name="Forma libre 21"/>
            <p:cNvSpPr/>
            <p:nvPr/>
          </p:nvSpPr>
          <p:spPr>
            <a:xfrm>
              <a:off x="3738684" y="847490"/>
              <a:ext cx="1656000" cy="1656000"/>
            </a:xfrm>
            <a:custGeom>
              <a:avLst/>
              <a:gdLst>
                <a:gd name="connsiteX0" fmla="*/ 0 w 1039871"/>
                <a:gd name="connsiteY0" fmla="*/ 519936 h 1039871"/>
                <a:gd name="connsiteX1" fmla="*/ 519936 w 1039871"/>
                <a:gd name="connsiteY1" fmla="*/ 0 h 1039871"/>
                <a:gd name="connsiteX2" fmla="*/ 1039872 w 1039871"/>
                <a:gd name="connsiteY2" fmla="*/ 519936 h 1039871"/>
                <a:gd name="connsiteX3" fmla="*/ 519936 w 1039871"/>
                <a:gd name="connsiteY3" fmla="*/ 1039872 h 1039871"/>
                <a:gd name="connsiteX4" fmla="*/ 0 w 1039871"/>
                <a:gd name="connsiteY4" fmla="*/ 519936 h 103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871" h="1039871">
                  <a:moveTo>
                    <a:pt x="0" y="519936"/>
                  </a:moveTo>
                  <a:cubicBezTo>
                    <a:pt x="0" y="232783"/>
                    <a:pt x="232783" y="0"/>
                    <a:pt x="519936" y="0"/>
                  </a:cubicBezTo>
                  <a:cubicBezTo>
                    <a:pt x="807089" y="0"/>
                    <a:pt x="1039872" y="232783"/>
                    <a:pt x="1039872" y="519936"/>
                  </a:cubicBezTo>
                  <a:cubicBezTo>
                    <a:pt x="1039872" y="807089"/>
                    <a:pt x="807089" y="1039872"/>
                    <a:pt x="519936" y="1039872"/>
                  </a:cubicBezTo>
                  <a:cubicBezTo>
                    <a:pt x="232783" y="1039872"/>
                    <a:pt x="0" y="807089"/>
                    <a:pt x="0" y="519936"/>
                  </a:cubicBezTo>
                  <a:close/>
                </a:path>
              </a:pathLst>
            </a:custGeom>
            <a:solidFill>
              <a:srgbClr val="FFFFFF"/>
            </a:solidFill>
            <a:ln w="28575" cmpd="sng">
              <a:solidFill>
                <a:srgbClr val="15428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889250" rtl="0">
                <a:spcBef>
                  <a:spcPts val="600"/>
                </a:spcBef>
              </a:pPr>
              <a:r>
                <a:rPr lang="en-US" sz="1400" b="1" i="0" u="none" strike="noStrike" smtId="4294967295">
                  <a:solidFill>
                    <a:srgbClr val="181733"/>
                  </a:solidFill>
                  <a:effectLst/>
                  <a:highlight>
                    <a:srgbClr val="000000">
                      <a:alpha val="0"/>
                    </a:srgbClr>
                  </a:highlight>
                  <a:latin typeface="FC BARCELONA"/>
                </a:rPr>
                <a:t>Training</a:t>
              </a:r>
            </a:p>
          </p:txBody>
        </p:sp>
        <p:sp>
          <p:nvSpPr>
            <p:cNvPr id="23" name="Forma libre 22"/>
            <p:cNvSpPr/>
            <p:nvPr/>
          </p:nvSpPr>
          <p:spPr>
            <a:xfrm>
              <a:off x="4858224" y="2522632"/>
              <a:ext cx="1656000" cy="1656000"/>
            </a:xfrm>
            <a:custGeom>
              <a:avLst/>
              <a:gdLst>
                <a:gd name="connsiteX0" fmla="*/ 0 w 1039871"/>
                <a:gd name="connsiteY0" fmla="*/ 519936 h 1039871"/>
                <a:gd name="connsiteX1" fmla="*/ 519936 w 1039871"/>
                <a:gd name="connsiteY1" fmla="*/ 0 h 1039871"/>
                <a:gd name="connsiteX2" fmla="*/ 1039872 w 1039871"/>
                <a:gd name="connsiteY2" fmla="*/ 519936 h 1039871"/>
                <a:gd name="connsiteX3" fmla="*/ 519936 w 1039871"/>
                <a:gd name="connsiteY3" fmla="*/ 1039872 h 1039871"/>
                <a:gd name="connsiteX4" fmla="*/ 0 w 1039871"/>
                <a:gd name="connsiteY4" fmla="*/ 519936 h 103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871" h="1039871">
                  <a:moveTo>
                    <a:pt x="0" y="519936"/>
                  </a:moveTo>
                  <a:cubicBezTo>
                    <a:pt x="0" y="232783"/>
                    <a:pt x="232783" y="0"/>
                    <a:pt x="519936" y="0"/>
                  </a:cubicBezTo>
                  <a:cubicBezTo>
                    <a:pt x="807089" y="0"/>
                    <a:pt x="1039872" y="232783"/>
                    <a:pt x="1039872" y="519936"/>
                  </a:cubicBezTo>
                  <a:cubicBezTo>
                    <a:pt x="1039872" y="807089"/>
                    <a:pt x="807089" y="1039872"/>
                    <a:pt x="519936" y="1039872"/>
                  </a:cubicBezTo>
                  <a:cubicBezTo>
                    <a:pt x="232783" y="1039872"/>
                    <a:pt x="0" y="807089"/>
                    <a:pt x="0" y="519936"/>
                  </a:cubicBezTo>
                  <a:close/>
                </a:path>
              </a:pathLst>
            </a:custGeom>
            <a:solidFill>
              <a:srgbClr val="FFFFFF"/>
            </a:solidFill>
            <a:ln w="28575" cmpd="sng">
              <a:solidFill>
                <a:srgbClr val="15428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889250" rtl="0">
                <a:spcBef>
                  <a:spcPts val="600"/>
                </a:spcBef>
              </a:pPr>
              <a:r>
                <a:rPr lang="en-US" sz="1400" b="1" i="0" u="none" strike="noStrike" smtId="4294967295">
                  <a:solidFill>
                    <a:srgbClr val="181733"/>
                  </a:solidFill>
                  <a:effectLst/>
                  <a:highlight>
                    <a:srgbClr val="000000">
                      <a:alpha val="0"/>
                    </a:srgbClr>
                  </a:highlight>
                  <a:latin typeface="FC BARCELONA"/>
                </a:rPr>
                <a:t>Playing model, complexity, environment and specificity</a:t>
              </a:r>
            </a:p>
          </p:txBody>
        </p:sp>
        <p:sp>
          <p:nvSpPr>
            <p:cNvPr id="24" name="Forma libre 23"/>
            <p:cNvSpPr/>
            <p:nvPr/>
          </p:nvSpPr>
          <p:spPr>
            <a:xfrm>
              <a:off x="2619143" y="2522632"/>
              <a:ext cx="1656000" cy="1656000"/>
            </a:xfrm>
            <a:custGeom>
              <a:avLst/>
              <a:gdLst>
                <a:gd name="connsiteX0" fmla="*/ 0 w 1039871"/>
                <a:gd name="connsiteY0" fmla="*/ 519936 h 1039871"/>
                <a:gd name="connsiteX1" fmla="*/ 519936 w 1039871"/>
                <a:gd name="connsiteY1" fmla="*/ 0 h 1039871"/>
                <a:gd name="connsiteX2" fmla="*/ 1039872 w 1039871"/>
                <a:gd name="connsiteY2" fmla="*/ 519936 h 1039871"/>
                <a:gd name="connsiteX3" fmla="*/ 519936 w 1039871"/>
                <a:gd name="connsiteY3" fmla="*/ 1039872 h 1039871"/>
                <a:gd name="connsiteX4" fmla="*/ 0 w 1039871"/>
                <a:gd name="connsiteY4" fmla="*/ 519936 h 1039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871" h="1039871">
                  <a:moveTo>
                    <a:pt x="0" y="519936"/>
                  </a:moveTo>
                  <a:cubicBezTo>
                    <a:pt x="0" y="232783"/>
                    <a:pt x="232783" y="0"/>
                    <a:pt x="519936" y="0"/>
                  </a:cubicBezTo>
                  <a:cubicBezTo>
                    <a:pt x="807089" y="0"/>
                    <a:pt x="1039872" y="232783"/>
                    <a:pt x="1039872" y="519936"/>
                  </a:cubicBezTo>
                  <a:cubicBezTo>
                    <a:pt x="1039872" y="807089"/>
                    <a:pt x="807089" y="1039872"/>
                    <a:pt x="519936" y="1039872"/>
                  </a:cubicBezTo>
                  <a:cubicBezTo>
                    <a:pt x="232783" y="1039872"/>
                    <a:pt x="0" y="807089"/>
                    <a:pt x="0" y="519936"/>
                  </a:cubicBezTo>
                  <a:close/>
                </a:path>
              </a:pathLst>
            </a:custGeom>
            <a:solidFill>
              <a:srgbClr val="FFFFFF"/>
            </a:solidFill>
            <a:ln w="28575" cmpd="sng">
              <a:solidFill>
                <a:srgbClr val="15428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889250" rtl="0">
                <a:spcBef>
                  <a:spcPts val="600"/>
                </a:spcBef>
              </a:pPr>
              <a:r>
                <a:rPr lang="en-US" sz="1400" b="1" i="0" u="none" strike="noStrike" smtId="4294967295">
                  <a:solidFill>
                    <a:srgbClr val="181733"/>
                  </a:solidFill>
                  <a:effectLst/>
                  <a:highlight>
                    <a:srgbClr val="000000">
                      <a:alpha val="0"/>
                    </a:srgbClr>
                  </a:highlight>
                  <a:latin typeface="FC BARCELONA"/>
                </a:rPr>
                <a:t>Competition</a:t>
              </a:r>
            </a:p>
          </p:txBody>
        </p:sp>
      </p:grpSp>
    </p:spTree>
    <p:extLst>
      <p:ext uri="{BB962C8B-B14F-4D97-AF65-F5344CB8AC3E}">
        <p14:creationId xmlns:p14="http://schemas.microsoft.com/office/powerpoint/2010/main" val="107832360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a:effectLst/>
        </p:spPr>
      </p:pic>
      <p:sp>
        <p:nvSpPr>
          <p:cNvPr id="18" name="Rectángulo redondeado 17"/>
          <p:cNvSpPr/>
          <p:nvPr/>
        </p:nvSpPr>
        <p:spPr>
          <a:xfrm>
            <a:off x="3045741" y="1616149"/>
            <a:ext cx="3052518" cy="540000"/>
          </a:xfrm>
          <a:prstGeom prst="roundRect">
            <a:avLst>
              <a:gd name="adj" fmla="val 16294"/>
            </a:avLst>
          </a:prstGeom>
          <a:solidFill>
            <a:srgbClr val="FDC52C"/>
          </a:solidFill>
          <a:ln w="9525" cap="flat" cmpd="sng" algn="ctr">
            <a:noFill/>
            <a:prstDash val="solid"/>
          </a:ln>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p>
            <a:pPr algn="ctr" rtl="0">
              <a:spcBef>
                <a:spcPct val="20000"/>
              </a:spcBef>
              <a:buFont typeface="Arial"/>
              <a:buNone/>
            </a:pPr>
            <a:r>
              <a:rPr lang="en-US" sz="1800" b="0" i="0" u="none" strike="noStrike" smtId="4294967295">
                <a:solidFill>
                  <a:srgbClr val="154284"/>
                </a:solidFill>
                <a:effectLst/>
                <a:highlight>
                  <a:srgbClr val="000000">
                    <a:alpha val="0"/>
                  </a:srgbClr>
                </a:highlight>
                <a:latin typeface="FC BARCELONA Semibold"/>
                <a:ea typeface="Open Sans"/>
                <a:cs typeface="Open Sans"/>
              </a:rPr>
              <a:t>Training process</a:t>
            </a:r>
          </a:p>
        </p:txBody>
      </p:sp>
      <p:sp>
        <p:nvSpPr>
          <p:cNvPr id="19" name="Rectángulo redondeado 18"/>
          <p:cNvSpPr/>
          <p:nvPr/>
        </p:nvSpPr>
        <p:spPr>
          <a:xfrm>
            <a:off x="1927273" y="2571750"/>
            <a:ext cx="2236933" cy="926914"/>
          </a:xfrm>
          <a:prstGeom prst="roundRect">
            <a:avLst>
              <a:gd name="adj" fmla="val 10529"/>
            </a:avLst>
          </a:prstGeom>
          <a:solidFill>
            <a:srgbClr val="FFFFFF"/>
          </a:solidFill>
          <a:ln w="28575" cmpd="sng">
            <a:solidFill>
              <a:srgbClr val="15428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889250" rtl="0">
              <a:spcBef>
                <a:spcPts val="600"/>
              </a:spcBef>
            </a:pPr>
            <a:r>
              <a:rPr lang="en-US" sz="1400" b="0" i="0" u="none" strike="noStrike" dirty="0" smtId="4294967295">
                <a:solidFill>
                  <a:srgbClr val="181733"/>
                </a:solidFill>
                <a:effectLst/>
                <a:highlight>
                  <a:srgbClr val="000000">
                    <a:alpha val="0"/>
                  </a:srgbClr>
                </a:highlight>
                <a:latin typeface="FC BARCELONA"/>
              </a:rPr>
              <a:t>Explain the exercises to be carried out and their respective objectives</a:t>
            </a:r>
          </a:p>
        </p:txBody>
      </p:sp>
      <p:sp>
        <p:nvSpPr>
          <p:cNvPr id="24" name="Rectángulo redondeado 23"/>
          <p:cNvSpPr/>
          <p:nvPr/>
        </p:nvSpPr>
        <p:spPr>
          <a:xfrm>
            <a:off x="4979790" y="2571750"/>
            <a:ext cx="2236933" cy="926914"/>
          </a:xfrm>
          <a:prstGeom prst="roundRect">
            <a:avLst>
              <a:gd name="adj" fmla="val 10529"/>
            </a:avLst>
          </a:prstGeom>
          <a:solidFill>
            <a:srgbClr val="FFFFFF"/>
          </a:solidFill>
          <a:ln w="28575" cmpd="sng">
            <a:solidFill>
              <a:srgbClr val="15428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889250" rtl="0">
              <a:spcBef>
                <a:spcPts val="600"/>
              </a:spcBef>
            </a:pPr>
            <a:r>
              <a:rPr lang="en-US" sz="1400" b="0" i="0" u="none" strike="noStrike" dirty="0" smtId="4294967295">
                <a:solidFill>
                  <a:srgbClr val="181733"/>
                </a:solidFill>
                <a:effectLst/>
                <a:highlight>
                  <a:srgbClr val="000000">
                    <a:alpha val="0"/>
                  </a:srgbClr>
                </a:highlight>
                <a:latin typeface="FC BARCELONA"/>
              </a:rPr>
              <a:t>Development on the field (put it into practice)</a:t>
            </a:r>
          </a:p>
        </p:txBody>
      </p:sp>
      <p:cxnSp>
        <p:nvCxnSpPr>
          <p:cNvPr id="25" name="Conector angular 24"/>
          <p:cNvCxnSpPr>
            <a:stCxn id="18" idx="2"/>
            <a:endCxn id="19" idx="0"/>
          </p:cNvCxnSpPr>
          <p:nvPr/>
        </p:nvCxnSpPr>
        <p:spPr>
          <a:xfrm rot="5400000">
            <a:off x="3601070" y="1600819"/>
            <a:ext cx="415601" cy="1526260"/>
          </a:xfrm>
          <a:prstGeom prst="bentConnector3">
            <a:avLst>
              <a:gd name="adj1" fmla="val 50000"/>
            </a:avLst>
          </a:prstGeom>
          <a:ln w="28575">
            <a:solidFill>
              <a:srgbClr val="15428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Conector angular 25"/>
          <p:cNvCxnSpPr>
            <a:stCxn id="18" idx="2"/>
            <a:endCxn id="24" idx="0"/>
          </p:cNvCxnSpPr>
          <p:nvPr/>
        </p:nvCxnSpPr>
        <p:spPr>
          <a:xfrm rot="16200000" flipH="1">
            <a:off x="5127328" y="1600820"/>
            <a:ext cx="415601" cy="1526257"/>
          </a:xfrm>
          <a:prstGeom prst="bentConnector3">
            <a:avLst>
              <a:gd name="adj1" fmla="val 50000"/>
            </a:avLst>
          </a:prstGeom>
          <a:ln w="28575">
            <a:solidFill>
              <a:srgbClr val="154284"/>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 name="Conector recto de flecha 2"/>
          <p:cNvCxnSpPr>
            <a:stCxn id="19" idx="3"/>
            <a:endCxn id="24" idx="1"/>
          </p:cNvCxnSpPr>
          <p:nvPr/>
        </p:nvCxnSpPr>
        <p:spPr>
          <a:xfrm>
            <a:off x="4164206" y="3035207"/>
            <a:ext cx="815584" cy="0"/>
          </a:xfrm>
          <a:prstGeom prst="straightConnector1">
            <a:avLst/>
          </a:prstGeom>
          <a:ln>
            <a:solidFill>
              <a:srgbClr val="203E7F"/>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36830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5.05.12"/>
  <p:tag name="AS_TITLE" val="Aspose.Slides for .NET 4.0 Client Profile"/>
  <p:tag name="AS_VERSION" val="15.4.0.0"/>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956</TotalTime>
  <Words>151</Words>
  <Application>Microsoft Office PowerPoint</Application>
  <PresentationFormat>Presentación en pantalla (16:9)</PresentationFormat>
  <Paragraphs>11</Paragraphs>
  <Slides>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Arial</vt:lpstr>
      <vt:lpstr>Calibri</vt:lpstr>
      <vt:lpstr>FC BARCELONA</vt:lpstr>
      <vt:lpstr>FC BARCELONA Heavy</vt:lpstr>
      <vt:lpstr>FC BARCELONA Semibold</vt:lpstr>
      <vt:lpstr>Open Sans</vt:lpstr>
      <vt:lpstr>Tema de Office</vt:lpstr>
      <vt:lpstr>Presentación de PowerPoint</vt:lpstr>
      <vt:lpstr>Presentación de PowerPoint</vt:lpstr>
      <vt:lpstr>Presentación de PowerPoint</vt:lpstr>
      <vt:lpstr>Presentación de PowerPoint</vt:lpstr>
    </vt:vector>
  </TitlesOfParts>
  <Manager/>
  <Company>ues21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Pellegrini, Alejandro</dc:creator>
  <cp:lastModifiedBy>Williams, Paula</cp:lastModifiedBy>
  <cp:revision>118</cp:revision>
  <dcterms:created xsi:type="dcterms:W3CDTF">2015-01-21T13:43:38Z</dcterms:created>
  <dcterms:modified xsi:type="dcterms:W3CDTF">2019-06-06T19:12:05Z</dcterms:modified>
</cp:coreProperties>
</file>